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0" r:id="rId2"/>
    <p:sldId id="309" r:id="rId3"/>
    <p:sldId id="302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71" autoAdjust="0"/>
  </p:normalViewPr>
  <p:slideViewPr>
    <p:cSldViewPr>
      <p:cViewPr varScale="1">
        <p:scale>
          <a:sx n="67" d="100"/>
          <a:sy n="67" d="100"/>
        </p:scale>
        <p:origin x="120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4D06-AF22-4229-81E6-5B915367CCA6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3EC81E7-6649-42E8-8823-566D80D2E83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4D06-AF22-4229-81E6-5B915367CCA6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81E7-6649-42E8-8823-566D80D2E8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4D06-AF22-4229-81E6-5B915367CCA6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81E7-6649-42E8-8823-566D80D2E8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4D06-AF22-4229-81E6-5B915367CCA6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81E7-6649-42E8-8823-566D80D2E8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4D06-AF22-4229-81E6-5B915367CCA6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81E7-6649-42E8-8823-566D80D2E83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4D06-AF22-4229-81E6-5B915367CCA6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81E7-6649-42E8-8823-566D80D2E8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4D06-AF22-4229-81E6-5B915367CCA6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81E7-6649-42E8-8823-566D80D2E8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4D06-AF22-4229-81E6-5B915367CCA6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81E7-6649-42E8-8823-566D80D2E8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4D06-AF22-4229-81E6-5B915367CCA6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81E7-6649-42E8-8823-566D80D2E8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4D06-AF22-4229-81E6-5B915367CCA6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81E7-6649-42E8-8823-566D80D2E83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4D06-AF22-4229-81E6-5B915367CCA6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C81E7-6649-42E8-8823-566D80D2E83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6114D06-AF22-4229-81E6-5B915367CCA6}" type="datetimeFigureOut">
              <a:rPr lang="en-US" smtClean="0"/>
              <a:t>1/4/2018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3EC81E7-6649-42E8-8823-566D80D2E83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227" y="2362200"/>
            <a:ext cx="342900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11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Course description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course examines AutoCAD 3D Max: a powerful three-dimensional program used in design for engineering, architectural, and entertainment as well as AutoCAD Inventor: used in design for Engineering, and AutoCAD Revit: used in design for Architecture. </a:t>
            </a:r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735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</a:t>
            </a:r>
          </a:p>
        </p:txBody>
      </p:sp>
      <p:pic>
        <p:nvPicPr>
          <p:cNvPr id="4" name="Joseph Battlefield Rendere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638" y="1752600"/>
            <a:ext cx="6561137" cy="4373563"/>
          </a:xfrm>
        </p:spPr>
      </p:pic>
    </p:spTree>
    <p:extLst>
      <p:ext uri="{BB962C8B-B14F-4D97-AF65-F5344CB8AC3E}">
        <p14:creationId xmlns:p14="http://schemas.microsoft.com/office/powerpoint/2010/main" val="413016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2573</TotalTime>
  <Words>46</Words>
  <Application>Microsoft Office PowerPoint</Application>
  <PresentationFormat>On-screen Show (4:3)</PresentationFormat>
  <Paragraphs>3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Book Antiqua</vt:lpstr>
      <vt:lpstr>Century Gothic</vt:lpstr>
      <vt:lpstr>Apothecary</vt:lpstr>
      <vt:lpstr>PowerPoint Presentation</vt:lpstr>
      <vt:lpstr>Course description</vt:lpstr>
      <vt:lpstr>example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Engineering Drawing Classes</dc:title>
  <dc:creator>Owner</dc:creator>
  <cp:lastModifiedBy>Goeddeke, Jackie</cp:lastModifiedBy>
  <cp:revision>55</cp:revision>
  <dcterms:created xsi:type="dcterms:W3CDTF">2011-06-20T00:27:24Z</dcterms:created>
  <dcterms:modified xsi:type="dcterms:W3CDTF">2018-01-04T15:50:31Z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