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70" r:id="rId2"/>
    <p:sldId id="272" r:id="rId3"/>
    <p:sldId id="309" r:id="rId4"/>
    <p:sldId id="312" r:id="rId5"/>
    <p:sldId id="311" r:id="rId6"/>
    <p:sldId id="307" r:id="rId7"/>
    <p:sldId id="308" r:id="rId8"/>
    <p:sldId id="306" r:id="rId9"/>
    <p:sldId id="298" r:id="rId10"/>
    <p:sldId id="296" r:id="rId11"/>
    <p:sldId id="29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71" autoAdjust="0"/>
  </p:normalViewPr>
  <p:slideViewPr>
    <p:cSldViewPr>
      <p:cViewPr varScale="1">
        <p:scale>
          <a:sx n="101" d="100"/>
          <a:sy n="101" d="100"/>
        </p:scale>
        <p:origin x="130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29F87-4845-48EE-99F4-400FB56A12B3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6825F-B7B7-4CBF-BDA0-6357FD48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8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6825F-B7B7-4CBF-BDA0-6357FD4813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5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6114D06-AF22-4229-81E6-5B915367CCA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27" y="2362200"/>
            <a:ext cx="34290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M.I.T.E.S.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M.I.T.E.S.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95400"/>
            <a:ext cx="55435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9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WOODWORKING DESIGN AND FABRICATION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/>
          <a:p>
            <a:r>
              <a:rPr lang="en-US" dirty="0"/>
              <a:t>WOODWORKING DESIGN AND </a:t>
            </a:r>
            <a:r>
              <a:rPr lang="en-US"/>
              <a:t>FABRICATION 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3581400" cy="459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0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6E3BEF-CA7C-4A0E-AE2E-09806CA5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833" y="228600"/>
            <a:ext cx="512233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2F5E43-9245-42B8-8F0B-783991556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111"/>
            <a:ext cx="89154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1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B22B5-5894-473E-A065-6F99E539D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1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7C19-BA7C-49C7-8295-CA5EB9661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CABINET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14AE5E-32E4-4BF0-8FE6-8C3734979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4425" y="2306838"/>
            <a:ext cx="4373563" cy="3266673"/>
          </a:xfrm>
        </p:spPr>
      </p:pic>
    </p:spTree>
    <p:extLst>
      <p:ext uri="{BB962C8B-B14F-4D97-AF65-F5344CB8AC3E}">
        <p14:creationId xmlns:p14="http://schemas.microsoft.com/office/powerpoint/2010/main" val="55505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584B-E789-4368-AD65-3DB27AD4D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NC">
            <a:hlinkClick r:id="" action="ppaction://media"/>
            <a:extLst>
              <a:ext uri="{FF2B5EF4-FFF2-40B4-BE49-F238E27FC236}">
                <a16:creationId xmlns:a16="http://schemas.microsoft.com/office/drawing/2014/main" id="{D62798D0-A6C0-4906-9949-31FEE48467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3" y="1752600"/>
            <a:ext cx="7762875" cy="4373563"/>
          </a:xfrm>
        </p:spPr>
      </p:pic>
    </p:spTree>
    <p:extLst>
      <p:ext uri="{BB962C8B-B14F-4D97-AF65-F5344CB8AC3E}">
        <p14:creationId xmlns:p14="http://schemas.microsoft.com/office/powerpoint/2010/main" val="355970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2678-84F9-4C10-9EE4-DC208C09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STUDENT CHOSEN PROJECTS AND M.I.T.E.S. (MICHIGAN INDUSTRIAL TECHNOLOGY EDUCATION SOCIETY) STUDENT COMPETITION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252C2-6E63-467C-9F03-62A35038B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4425" y="2306838"/>
            <a:ext cx="4373563" cy="3266673"/>
          </a:xfrm>
        </p:spPr>
      </p:pic>
    </p:spTree>
    <p:extLst>
      <p:ext uri="{BB962C8B-B14F-4D97-AF65-F5344CB8AC3E}">
        <p14:creationId xmlns:p14="http://schemas.microsoft.com/office/powerpoint/2010/main" val="3199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M.I.T.E.S.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4648200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95400"/>
            <a:ext cx="4038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377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2519</TotalTime>
  <Words>65</Words>
  <Application>Microsoft Office PowerPoint</Application>
  <PresentationFormat>On-screen Show (4:3)</PresentationFormat>
  <Paragraphs>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Book Antiqua</vt:lpstr>
      <vt:lpstr>Calibri</vt:lpstr>
      <vt:lpstr>Century Gothic</vt:lpstr>
      <vt:lpstr>Apothecary</vt:lpstr>
      <vt:lpstr>PowerPoint Presentation</vt:lpstr>
      <vt:lpstr>WOODWORKING DESIGN AND FABRICATION 2</vt:lpstr>
      <vt:lpstr>PowerPoint Presentation</vt:lpstr>
      <vt:lpstr>PowerPoint Presentation</vt:lpstr>
      <vt:lpstr>PowerPoint Presentation</vt:lpstr>
      <vt:lpstr>CABINET</vt:lpstr>
      <vt:lpstr>PowerPoint Presentation</vt:lpstr>
      <vt:lpstr>STUDENT CHOSEN PROJECTS AND M.I.T.E.S. (MICHIGAN INDUSTRIAL TECHNOLOGY EDUCATION SOCIETY) STUDENT COMPETITION</vt:lpstr>
      <vt:lpstr>M.I.T.E.S.</vt:lpstr>
      <vt:lpstr>M.I.T.E.S.</vt:lpstr>
      <vt:lpstr>M.I.T.E.S.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Drawing Classes</dc:title>
  <dc:creator>Owner</dc:creator>
  <cp:lastModifiedBy>Cheyne, Jackie</cp:lastModifiedBy>
  <cp:revision>46</cp:revision>
  <dcterms:created xsi:type="dcterms:W3CDTF">2011-06-20T00:27:24Z</dcterms:created>
  <dcterms:modified xsi:type="dcterms:W3CDTF">2019-03-04T13:35:03Z</dcterms:modified>
</cp:coreProperties>
</file>